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7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19/04/2015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19/04/2015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19/04/2015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19/04/2015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19/04/2015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19/04/2015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19/04/2015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19/04/2015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19/04/2015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19/04/2015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19/04/2015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19/04/2015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4-19 at 8.40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709" y="3727004"/>
            <a:ext cx="5194300" cy="2765925"/>
          </a:xfrm>
          <a:prstGeom prst="rect">
            <a:avLst/>
          </a:prstGeom>
        </p:spPr>
      </p:pic>
      <p:pic>
        <p:nvPicPr>
          <p:cNvPr id="5" name="Picture 4" descr="Screen Shot 2015-04-19 at 8.39.5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2" y="145749"/>
            <a:ext cx="4413268" cy="2635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557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information</a:t>
            </a:r>
            <a:endParaRPr lang="en-US" dirty="0"/>
          </a:p>
        </p:txBody>
      </p:sp>
      <p:pic>
        <p:nvPicPr>
          <p:cNvPr id="4" name="Content Placeholder 3" descr="Screen Shot 2015-04-19 at 8.32.0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3" r="3443"/>
          <a:stretch>
            <a:fillRect/>
          </a:stretch>
        </p:blipFill>
        <p:spPr>
          <a:xfrm>
            <a:off x="353895" y="1100628"/>
            <a:ext cx="8389372" cy="3958936"/>
          </a:xfrm>
        </p:spPr>
      </p:pic>
    </p:spTree>
    <p:extLst>
      <p:ext uri="{BB962C8B-B14F-4D97-AF65-F5344CB8AC3E}">
        <p14:creationId xmlns:p14="http://schemas.microsoft.com/office/powerpoint/2010/main" val="1238272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</a:t>
            </a:r>
            <a:r>
              <a:rPr lang="en-US" dirty="0" err="1" smtClean="0"/>
              <a:t>Behaviours</a:t>
            </a:r>
            <a:endParaRPr lang="en-US" dirty="0"/>
          </a:p>
        </p:txBody>
      </p:sp>
      <p:pic>
        <p:nvPicPr>
          <p:cNvPr id="4" name="Content Placeholder 3" descr="Screen Shot 2015-04-19 at 8.29.4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9" r="90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70198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these </a:t>
            </a:r>
            <a:r>
              <a:rPr lang="en-US" dirty="0" err="1" smtClean="0"/>
              <a:t>behaviours</a:t>
            </a:r>
            <a:r>
              <a:rPr lang="en-US" dirty="0" smtClean="0"/>
              <a:t> happen?</a:t>
            </a:r>
            <a:endParaRPr lang="en-US" dirty="0"/>
          </a:p>
        </p:txBody>
      </p:sp>
      <p:pic>
        <p:nvPicPr>
          <p:cNvPr id="4" name="Content Placeholder 3" descr="Screen Shot 2015-04-19 at 8.30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8" r="4708"/>
          <a:stretch>
            <a:fillRect/>
          </a:stretch>
        </p:blipFill>
        <p:spPr>
          <a:xfrm>
            <a:off x="822960" y="1100628"/>
            <a:ext cx="7520940" cy="3896473"/>
          </a:xfrm>
        </p:spPr>
      </p:pic>
    </p:spTree>
    <p:extLst>
      <p:ext uri="{BB962C8B-B14F-4D97-AF65-F5344CB8AC3E}">
        <p14:creationId xmlns:p14="http://schemas.microsoft.com/office/powerpoint/2010/main" val="343713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can we do about this?</a:t>
            </a:r>
            <a:endParaRPr lang="en-US" dirty="0"/>
          </a:p>
        </p:txBody>
      </p:sp>
      <p:pic>
        <p:nvPicPr>
          <p:cNvPr id="8" name="Content Placeholder 7" descr="Screen Shot 2015-04-19 at 8.45.56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091" t="-13333" r="-13460" b="-27558"/>
          <a:stretch/>
        </p:blipFill>
        <p:spPr>
          <a:xfrm>
            <a:off x="292100" y="365760"/>
            <a:ext cx="8285163" cy="5797331"/>
          </a:xfrm>
        </p:spPr>
      </p:pic>
      <p:pic>
        <p:nvPicPr>
          <p:cNvPr id="9" name="Picture 8" descr="Screen Shot 2015-04-19 at 8.47.0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344" y="5185210"/>
            <a:ext cx="1998215" cy="1473261"/>
          </a:xfrm>
          <a:prstGeom prst="rect">
            <a:avLst/>
          </a:prstGeom>
        </p:spPr>
      </p:pic>
      <p:pic>
        <p:nvPicPr>
          <p:cNvPr id="10" name="Picture 9" descr="Screen Shot 2015-04-19 at 8.46.4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806" y="5185210"/>
            <a:ext cx="1697669" cy="1546988"/>
          </a:xfrm>
          <a:prstGeom prst="rect">
            <a:avLst/>
          </a:prstGeom>
        </p:spPr>
      </p:pic>
      <p:pic>
        <p:nvPicPr>
          <p:cNvPr id="11" name="Picture 10" descr="Screen Shot 2015-04-19 at 8.46.35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00" y="5185271"/>
            <a:ext cx="3657600" cy="147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349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17</TotalTime>
  <Words>19</Words>
  <Application>Microsoft Macintosh PowerPoint</Application>
  <PresentationFormat>On-screen Show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Angles</vt:lpstr>
      <vt:lpstr>PowerPoint Presentation</vt:lpstr>
      <vt:lpstr>Survey information</vt:lpstr>
      <vt:lpstr>Types of Behaviours</vt:lpstr>
      <vt:lpstr>Where do these behaviours happen?</vt:lpstr>
      <vt:lpstr>So what can we do about this?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5</cp:revision>
  <dcterms:created xsi:type="dcterms:W3CDTF">2015-04-19T10:33:09Z</dcterms:created>
  <dcterms:modified xsi:type="dcterms:W3CDTF">2015-04-19T10:50:41Z</dcterms:modified>
</cp:coreProperties>
</file>